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130425"/>
            <a:ext cx="7342584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при кризисе среднего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33818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среднего возраста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200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эмоциональном состоянии, связанном с переоценкой жизненного опыта в возрастном интервале от 30 до 50−60 лет, когда большинство возможностей, о которых человек мечтал в детстве и юности, упущено (или, наоборот, реализовано) и возникает острое желание что-то срочно в своей жизни изменить. Иногда вместо страстного желания перемен наступает депрессия и апатия.</a:t>
            </a:r>
          </a:p>
        </p:txBody>
      </p:sp>
    </p:spTree>
    <p:extLst>
      <p:ext uri="{BB962C8B-B14F-4D97-AF65-F5344CB8AC3E}">
        <p14:creationId xmlns:p14="http://schemas.microsoft.com/office/powerpoint/2010/main" val="30080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08912" cy="11430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выделить конкретные симптомы наступления кризиса среднего возраста?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84784"/>
            <a:ext cx="7200800" cy="4641379"/>
          </a:xfrm>
        </p:spPr>
        <p:txBody>
          <a:bodyPr>
            <a:normAutofit lnSpcReduction="10000"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тревога;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раздражительность;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перепады настроения;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конфликтность;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ощущение, что жизнь уходит, а ты не успеваешь сделать что-то важное;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одиночества;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упадок жизненных сил;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пессимистические взгляды на будущее;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 бесперспективности и другие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262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причинам возникновения кризиса можно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отнести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200800" cy="52565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психические особенности: незрелость личности, склонность к депрессии, тревожности, ипохондрию;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предпосылки: слабое здоровье репродуктивной системы, сосудистой системы, хронические заболевания;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факторы: проблемы на работе, неудовлетворительное финансовое состояние, проблемы с жильем;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проблемы: неблагополучную семью, отсутствие родственных и дружеских связей;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проблемы: застой саморазвития, потерю смысла и мотивации к жизни, отсутствие ориентации и целей на будущее, эмоциональное или профессиональное выгорание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928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704856" cy="1143000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кризиса среднего возраста у женщин и мужчин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416824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становиться более раздражительными, усиливаются эмоциональные всплески.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распространенный сценарий женского поведения – уменьшение внимания к мужу, детям, семье, уход в карьеру или свой бизнес. И это тоже является способом восполнить то, что женщине кажется упущенным за прежние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годы.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мужчин кризис среднего возраста чаще всего связан с жизненными ценностями и поиском себя. Причем этот поиск может быть достаточно обширен – и смена профессии, и перемены в семейной жизни, и кардинальная смена образа жизни.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75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шагов для преодоления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571184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Предупрежден – значит, вооружен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Заручитесь поддержкой семьи или близких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Иногда нужен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тайм-аут.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Уделяем внимание здоровью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Вносим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4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Яременко Станислав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курс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ЗПС-18А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9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341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Психологическая помощь при кризисе среднего возраста</vt:lpstr>
      <vt:lpstr>Кризис среднего возраста </vt:lpstr>
      <vt:lpstr>Можно ли выделить конкретные симптомы наступления кризиса среднего возраста?</vt:lpstr>
      <vt:lpstr>К причинам возникновения кризиса можно отнести </vt:lpstr>
      <vt:lpstr>Особенности кризиса среднего возраста у женщин и мужчин </vt:lpstr>
      <vt:lpstr>Несколько шагов для преодоления </vt:lpstr>
      <vt:lpstr>Яременко Станислав 3 курс Группа ЗПС-18А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помощь при кризисе среднего возраста</dc:title>
  <dc:creator>Fox</dc:creator>
  <cp:lastModifiedBy>Admin</cp:lastModifiedBy>
  <cp:revision>4</cp:revision>
  <dcterms:created xsi:type="dcterms:W3CDTF">2021-01-28T19:53:58Z</dcterms:created>
  <dcterms:modified xsi:type="dcterms:W3CDTF">2021-01-28T20:31:29Z</dcterms:modified>
</cp:coreProperties>
</file>