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57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сферы младших 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1250458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Психологические, физиологические особенности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  устанавливается постепенно, не всегда проявляется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заинтересованность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поверхностный, слабо стимулирует деятельность, частично компенсируется  стараниями получить положительную оценку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неустойчивость: вялость, раздражительность,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инертность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 неустойчивая, болезненно переносит критические замечания в свой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940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работоспособности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недостаточный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и самоконтроль в процессе деятельности, не проявляет настойчивости, пассивен; часто нуждается в помощи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низкий темп деятельности, проявляющийся  во всех сферах психической деятельности.  низкая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работоспособность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повышенная утомляемость,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истощаемость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внимания и устойчивость снижены, концентрация и переключаемость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затруднены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735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интеллектуально-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мнестической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сферы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5001419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ограниченный объем кратковременной памяти, невозможность длительно удерживать информацию различной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модальности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анализа, синтеза, сравнения, классификации протекают замедленно и вызывают определенные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 и инструкций требуют уточнения, упрощения формулировки или даже демонстрации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значительные трудности в определении цели и удержании алгоритма деятельности (только с пошаговой помощью  педагога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1724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психомоторики  и сенсорных процессов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моторика развита недостаточно, испытывают трудности при вырезании, конструировании из бумаги, при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дорисовывании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линий; недостаточно развита и общая моторика, координация движений;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зрительное   восприятие цвета, величины и формы не нарушены; пространственные представления нарушены незначительно (имеет нечёткие представления о левой и правой руке в разных пробах); временные представления нарушены незначительно, понятия «время дня», «части суток» ему знакомы, но он в них  не всегда ориентируется.</a:t>
            </a:r>
          </a:p>
        </p:txBody>
      </p:sp>
    </p:spTree>
    <p:extLst>
      <p:ext uri="{BB962C8B-B14F-4D97-AF65-F5344CB8AC3E}">
        <p14:creationId xmlns:p14="http://schemas.microsoft.com/office/powerpoint/2010/main" val="3147293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Психодиагностические методики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8075240" cy="5073427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«10 слов». Методика направлена на исследование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«Запомни картинки». Методика направлена на исследование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«Разрезные картинки». Методика направлена на исследование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«Последовательность событий». Методика направлена на исследование восприятия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«4 лишний». Методика направлена на исследование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«Классификация». Методика направлена на исследование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«Простые аналогии». Методика направлена на выявление способности устанавливать логические связи и отношения между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понятиями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«таблицы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Шульте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Пикторамма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054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63508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Терапии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145435"/>
          </a:xfrm>
        </p:spPr>
        <p:txBody>
          <a:bodyPr>
            <a:no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наиболее популярный метод, используемый в работе с детьми, так как ближе всего отвечает задачам развития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Арттерапия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«Основная цель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арттерапии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состоит в гармонизации развития личности через развитие способностей самовыражения и самопознания. Различают следующие виды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арттерапии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зависимости от характера творческой деятельности и ее продукта: рисуночная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Библиотерапия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литературное сочинение и творческое прочтение литературных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Тренинг. Метод поведенческого тренинга направлен на обучение ребенка адекватным формам поведения в проблемных ситуациях, на повышение уровня «исполнительской компетентности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невербальным методам групповой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психотерапии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социальной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терапии—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метод психологического воздействия, основанный на использовании социального принятия, признания,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социального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436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и игры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 </a:t>
            </a: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«Повтори за мной» (цель: развитие моторно-слуховой памяти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«Запомни движение» (цель — развитие моторно-слуховой памяти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«Слушай и исполняй!» (цель — развитие внимания и памяти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Тень» (цель — развитие наблюдательности, памяти, внутренней свободы и раскованности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«Буквы алфавита» (для детей, знающих буквы), (цель — развитие внимания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Ну-ка отгадай!» (цель — развитие мышления и речи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«Парные картинки» (цель — развитие мыслительных операций анализа и сравнения (сопоставления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«Пословицы» (цель — развитие речи и мышления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«Исключение лишнего» (Цель - развитие мышления</a:t>
            </a:r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027229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3514402"/>
          </a:xfrm>
        </p:spPr>
        <p:txBody>
          <a:bodyPr>
            <a:normAutofit/>
          </a:bodyPr>
          <a:lstStyle/>
          <a:p>
            <a:r>
              <a:rPr lang="ru-RU" dirty="0" err="1" smtClean="0"/>
              <a:t>Чуйкина</a:t>
            </a:r>
            <a:r>
              <a:rPr lang="ru-RU" dirty="0" smtClean="0"/>
              <a:t> Анастасия</a:t>
            </a:r>
            <a:br>
              <a:rPr lang="ru-RU" dirty="0" smtClean="0"/>
            </a:br>
            <a:r>
              <a:rPr lang="ru-RU" dirty="0" smtClean="0"/>
              <a:t>3 курс</a:t>
            </a:r>
            <a:br>
              <a:rPr lang="ru-RU" dirty="0" smtClean="0"/>
            </a:br>
            <a:r>
              <a:rPr lang="ru-RU" dirty="0" smtClean="0"/>
              <a:t>Группа ЗПС-18А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2659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577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Психокоррекция познавательной сферы младших школьников</vt:lpstr>
      <vt:lpstr>Психологические, физиологические особенности учащихся </vt:lpstr>
      <vt:lpstr>Особенности работоспособности </vt:lpstr>
      <vt:lpstr>Особенности интеллектуально-мнестической сферы </vt:lpstr>
      <vt:lpstr>Особенности психомоторики  и сенсорных процессов </vt:lpstr>
      <vt:lpstr>Психодиагностические методики</vt:lpstr>
      <vt:lpstr> Терапии</vt:lpstr>
      <vt:lpstr>Упражнения и игры </vt:lpstr>
      <vt:lpstr>Чуйкина Анастасия 3 курс Группа ЗПС-18А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Психокоррекция позновательной сферы младших школьников</dc:title>
  <dc:creator>Fox</dc:creator>
  <cp:lastModifiedBy>Admin</cp:lastModifiedBy>
  <cp:revision>6</cp:revision>
  <dcterms:created xsi:type="dcterms:W3CDTF">2021-01-28T09:42:29Z</dcterms:created>
  <dcterms:modified xsi:type="dcterms:W3CDTF">2021-01-28T10:35:31Z</dcterms:modified>
</cp:coreProperties>
</file>